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15998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Внедренная инициатива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«Бережливое производство»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</a:t>
            </a:r>
            <a:r>
              <a:rPr lang="en-US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квалификации</a:t>
            </a:r>
            <a:r>
              <a:rPr lang="ru-RU" altLang="ru-RU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96942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/ инициативах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15998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83574"/>
            <a:ext cx="4006907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работники следующих профессий основного производства: горнорабочий очистного забоя, проходчик, взрывник, крепильщик, машинист электровоза, машинист буровой установки, оператор геотехнологических скважин, аппаратчики различных направлений деятельности, электролизник, печевой, сепараторщики и др.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горно-металлургического комплекса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горно-металлургического комплекса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ВНЕДРЕННАЯ ИНИЦИАТИВА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ПРОГРАММЕ «БЕРЕЖЛИВОЕ ПРОИЗВОДСТВО»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САМОРАЗВИТИЕ И ПОВЫШЕНИЕ КВАЛИФИКАЦИИ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38084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/ ИНИЦИАТИВАХ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447001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Внедренная инициатива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работником поданной инициативы, с описанием результата и эффектов.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программе «Бережливое производство»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Количество, поданных предложений по улучшению.
Количество реализованных предложений по улучшению. Описано внедренное решение и последующий экономический эффект для организации.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Саморазвитие и повышение квалификации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обучении по программам переподготовки и повышения квалификации, освоение новых профессий, прохождение тренингов.
Наличие 2-й профессии (в т.ч. смежной) и применение её в отчетном периоде.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других отраслевых, дивизиональных и иных проектах / инициативах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/ инициативах организации, дивизиона, отрасли (название, роль, результат).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53719</TotalTime>
  <Words>2226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2026-02-11T06:48:47Z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